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ニューセザンヌ（N仕様）" charset="1" panose="020206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7.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3.png" Type="http://schemas.openxmlformats.org/officeDocument/2006/relationships/image"/><Relationship Id="rId4" Target="../media/image15.pn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97826"/>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1995954">
            <a:off x="14822314" y="7985959"/>
            <a:ext cx="3848135" cy="3785428"/>
          </a:xfrm>
          <a:custGeom>
            <a:avLst/>
            <a:gdLst/>
            <a:ahLst/>
            <a:cxnLst/>
            <a:rect r="r" b="b" t="t" l="l"/>
            <a:pathLst>
              <a:path h="3785428" w="3848135">
                <a:moveTo>
                  <a:pt x="0" y="0"/>
                </a:moveTo>
                <a:lnTo>
                  <a:pt x="3848135" y="0"/>
                </a:lnTo>
                <a:lnTo>
                  <a:pt x="3848135" y="3785428"/>
                </a:lnTo>
                <a:lnTo>
                  <a:pt x="0" y="3785428"/>
                </a:lnTo>
                <a:lnTo>
                  <a:pt x="0" y="0"/>
                </a:lnTo>
                <a:close/>
              </a:path>
            </a:pathLst>
          </a:custGeom>
          <a:blipFill>
            <a:blip r:embed="rId2"/>
            <a:stretch>
              <a:fillRect l="-15195" t="-35823" r="-18414" b="0"/>
            </a:stretch>
          </a:blipFill>
        </p:spPr>
      </p:sp>
      <p:sp>
        <p:nvSpPr>
          <p:cNvPr name="Freeform 5" id="5"/>
          <p:cNvSpPr/>
          <p:nvPr/>
        </p:nvSpPr>
        <p:spPr>
          <a:xfrm flipH="false" flipV="false" rot="-889267">
            <a:off x="-959538" y="-609268"/>
            <a:ext cx="4834430" cy="3558486"/>
          </a:xfrm>
          <a:custGeom>
            <a:avLst/>
            <a:gdLst/>
            <a:ahLst/>
            <a:cxnLst/>
            <a:rect r="r" b="b" t="t" l="l"/>
            <a:pathLst>
              <a:path h="3558486" w="4834430">
                <a:moveTo>
                  <a:pt x="0" y="0"/>
                </a:moveTo>
                <a:lnTo>
                  <a:pt x="4834430" y="0"/>
                </a:lnTo>
                <a:lnTo>
                  <a:pt x="4834430" y="3558486"/>
                </a:lnTo>
                <a:lnTo>
                  <a:pt x="0" y="3558486"/>
                </a:lnTo>
                <a:lnTo>
                  <a:pt x="0" y="0"/>
                </a:lnTo>
                <a:close/>
              </a:path>
            </a:pathLst>
          </a:custGeom>
          <a:blipFill>
            <a:blip r:embed="rId3"/>
            <a:stretch>
              <a:fillRect l="0" t="-27169" r="0" b="-8686"/>
            </a:stretch>
          </a:blipFill>
        </p:spPr>
      </p:sp>
      <p:sp>
        <p:nvSpPr>
          <p:cNvPr name="Freeform 6" id="6"/>
          <p:cNvSpPr/>
          <p:nvPr/>
        </p:nvSpPr>
        <p:spPr>
          <a:xfrm flipH="false" flipV="false" rot="1410706">
            <a:off x="57592" y="4612542"/>
            <a:ext cx="2039541" cy="2039541"/>
          </a:xfrm>
          <a:custGeom>
            <a:avLst/>
            <a:gdLst/>
            <a:ahLst/>
            <a:cxnLst/>
            <a:rect r="r" b="b" t="t" l="l"/>
            <a:pathLst>
              <a:path h="2039541" w="2039541">
                <a:moveTo>
                  <a:pt x="0" y="0"/>
                </a:moveTo>
                <a:lnTo>
                  <a:pt x="2039541" y="0"/>
                </a:lnTo>
                <a:lnTo>
                  <a:pt x="2039541" y="2039541"/>
                </a:lnTo>
                <a:lnTo>
                  <a:pt x="0" y="2039541"/>
                </a:lnTo>
                <a:lnTo>
                  <a:pt x="0" y="0"/>
                </a:lnTo>
                <a:close/>
              </a:path>
            </a:pathLst>
          </a:custGeom>
          <a:blipFill>
            <a:blip r:embed="rId4"/>
            <a:stretch>
              <a:fillRect l="0" t="0" r="0" b="0"/>
            </a:stretch>
          </a:blipFill>
        </p:spPr>
      </p:sp>
      <p:sp>
        <p:nvSpPr>
          <p:cNvPr name="Freeform 7" id="7"/>
          <p:cNvSpPr/>
          <p:nvPr/>
        </p:nvSpPr>
        <p:spPr>
          <a:xfrm flipH="false" flipV="false" rot="-1440544">
            <a:off x="15409161" y="-1237411"/>
            <a:ext cx="3883372" cy="4049343"/>
          </a:xfrm>
          <a:custGeom>
            <a:avLst/>
            <a:gdLst/>
            <a:ahLst/>
            <a:cxnLst/>
            <a:rect r="r" b="b" t="t" l="l"/>
            <a:pathLst>
              <a:path h="4049343" w="3883372">
                <a:moveTo>
                  <a:pt x="0" y="0"/>
                </a:moveTo>
                <a:lnTo>
                  <a:pt x="3883372" y="0"/>
                </a:lnTo>
                <a:lnTo>
                  <a:pt x="3883372" y="4049344"/>
                </a:lnTo>
                <a:lnTo>
                  <a:pt x="0" y="4049344"/>
                </a:lnTo>
                <a:lnTo>
                  <a:pt x="0" y="0"/>
                </a:lnTo>
                <a:close/>
              </a:path>
            </a:pathLst>
          </a:custGeom>
          <a:blipFill>
            <a:blip r:embed="rId5"/>
            <a:stretch>
              <a:fillRect l="-7506" t="0" r="-3948" b="-6886"/>
            </a:stretch>
          </a:blipFill>
        </p:spPr>
      </p:sp>
      <p:sp>
        <p:nvSpPr>
          <p:cNvPr name="Freeform 8" id="8"/>
          <p:cNvSpPr/>
          <p:nvPr/>
        </p:nvSpPr>
        <p:spPr>
          <a:xfrm flipH="false" flipV="false" rot="-870208">
            <a:off x="-518226" y="7902770"/>
            <a:ext cx="3951805" cy="3951805"/>
          </a:xfrm>
          <a:custGeom>
            <a:avLst/>
            <a:gdLst/>
            <a:ahLst/>
            <a:cxnLst/>
            <a:rect r="r" b="b" t="t" l="l"/>
            <a:pathLst>
              <a:path h="3951805" w="3951805">
                <a:moveTo>
                  <a:pt x="0" y="0"/>
                </a:moveTo>
                <a:lnTo>
                  <a:pt x="3951805" y="0"/>
                </a:lnTo>
                <a:lnTo>
                  <a:pt x="3951805" y="3951805"/>
                </a:lnTo>
                <a:lnTo>
                  <a:pt x="0" y="3951805"/>
                </a:lnTo>
                <a:lnTo>
                  <a:pt x="0" y="0"/>
                </a:lnTo>
                <a:close/>
              </a:path>
            </a:pathLst>
          </a:custGeom>
          <a:blipFill>
            <a:blip r:embed="rId6"/>
            <a:stretch>
              <a:fillRect l="0" t="0" r="0" b="0"/>
            </a:stretch>
          </a:blipFill>
        </p:spPr>
      </p:sp>
      <p:sp>
        <p:nvSpPr>
          <p:cNvPr name="Freeform 9" id="9"/>
          <p:cNvSpPr/>
          <p:nvPr/>
        </p:nvSpPr>
        <p:spPr>
          <a:xfrm flipH="false" flipV="false" rot="703711">
            <a:off x="16657468" y="4180060"/>
            <a:ext cx="2334096" cy="2334096"/>
          </a:xfrm>
          <a:custGeom>
            <a:avLst/>
            <a:gdLst/>
            <a:ahLst/>
            <a:cxnLst/>
            <a:rect r="r" b="b" t="t" l="l"/>
            <a:pathLst>
              <a:path h="2334096" w="2334096">
                <a:moveTo>
                  <a:pt x="0" y="0"/>
                </a:moveTo>
                <a:lnTo>
                  <a:pt x="2334096" y="0"/>
                </a:lnTo>
                <a:lnTo>
                  <a:pt x="2334096" y="2334095"/>
                </a:lnTo>
                <a:lnTo>
                  <a:pt x="0" y="2334095"/>
                </a:lnTo>
                <a:lnTo>
                  <a:pt x="0" y="0"/>
                </a:lnTo>
                <a:close/>
              </a:path>
            </a:pathLst>
          </a:custGeom>
          <a:blipFill>
            <a:blip r:embed="rId7"/>
            <a:stretch>
              <a:fillRect l="0" t="0" r="0" b="0"/>
            </a:stretch>
          </a:blipFill>
        </p:spPr>
      </p:sp>
      <p:sp>
        <p:nvSpPr>
          <p:cNvPr name="Freeform 10" id="10"/>
          <p:cNvSpPr/>
          <p:nvPr/>
        </p:nvSpPr>
        <p:spPr>
          <a:xfrm flipH="false" flipV="false" rot="557600">
            <a:off x="5735542" y="-1223568"/>
            <a:ext cx="7042789" cy="2447135"/>
          </a:xfrm>
          <a:custGeom>
            <a:avLst/>
            <a:gdLst/>
            <a:ahLst/>
            <a:cxnLst/>
            <a:rect r="r" b="b" t="t" l="l"/>
            <a:pathLst>
              <a:path h="2447135" w="7042789">
                <a:moveTo>
                  <a:pt x="0" y="0"/>
                </a:moveTo>
                <a:lnTo>
                  <a:pt x="7042789" y="0"/>
                </a:lnTo>
                <a:lnTo>
                  <a:pt x="7042789" y="2447136"/>
                </a:lnTo>
                <a:lnTo>
                  <a:pt x="0" y="2447136"/>
                </a:lnTo>
                <a:lnTo>
                  <a:pt x="0" y="0"/>
                </a:lnTo>
                <a:close/>
              </a:path>
            </a:pathLst>
          </a:custGeom>
          <a:blipFill>
            <a:blip r:embed="rId8"/>
            <a:stretch>
              <a:fillRect l="0" t="-74075" r="0" b="-113721"/>
            </a:stretch>
          </a:blipFill>
        </p:spPr>
      </p:sp>
      <p:sp>
        <p:nvSpPr>
          <p:cNvPr name="TextBox 11" id="11"/>
          <p:cNvSpPr txBox="true"/>
          <p:nvPr/>
        </p:nvSpPr>
        <p:spPr>
          <a:xfrm rot="0">
            <a:off x="3630041" y="3182941"/>
            <a:ext cx="11027918" cy="1548130"/>
          </a:xfrm>
          <a:prstGeom prst="rect">
            <a:avLst/>
          </a:prstGeom>
        </p:spPr>
        <p:txBody>
          <a:bodyPr anchor="t" rtlCol="false" tIns="0" lIns="0" bIns="0" rIns="0">
            <a:spAutoFit/>
          </a:bodyPr>
          <a:lstStyle/>
          <a:p>
            <a:pPr algn="ctr">
              <a:lnSpc>
                <a:spcPts val="8119"/>
              </a:lnSpc>
            </a:pPr>
            <a:r>
              <a:rPr lang="en-US" sz="5799" spc="208">
                <a:solidFill>
                  <a:srgbClr val="404041"/>
                </a:solidFill>
                <a:latin typeface="ニューセザンヌ（N仕様）"/>
                <a:ea typeface="ニューセザンヌ（N仕様）"/>
                <a:cs typeface="ニューセザンヌ（N仕様）"/>
                <a:sym typeface="ニューセザンヌ（N仕様）"/>
              </a:rPr>
              <a:t>Flutterでメモアプリ作ってみた</a:t>
            </a:r>
          </a:p>
        </p:txBody>
      </p:sp>
      <p:sp>
        <p:nvSpPr>
          <p:cNvPr name="TextBox 12" id="12"/>
          <p:cNvSpPr txBox="true"/>
          <p:nvPr/>
        </p:nvSpPr>
        <p:spPr>
          <a:xfrm rot="0">
            <a:off x="6180441" y="6712271"/>
            <a:ext cx="5603974" cy="957580"/>
          </a:xfrm>
          <a:prstGeom prst="rect">
            <a:avLst/>
          </a:prstGeom>
        </p:spPr>
        <p:txBody>
          <a:bodyPr anchor="t" rtlCol="false" tIns="0" lIns="0" bIns="0" rIns="0">
            <a:spAutoFit/>
          </a:bodyPr>
          <a:lstStyle/>
          <a:p>
            <a:pPr algn="ctr">
              <a:lnSpc>
                <a:spcPts val="5284"/>
              </a:lnSpc>
            </a:pPr>
            <a:r>
              <a:rPr lang="en-US" sz="3499" spc="80">
                <a:solidFill>
                  <a:srgbClr val="404041"/>
                </a:solidFill>
                <a:latin typeface="ニューセザンヌ（N仕様）"/>
                <a:ea typeface="ニューセザンヌ（N仕様）"/>
                <a:cs typeface="ニューセザンヌ（N仕様）"/>
                <a:sym typeface="ニューセザンヌ（N仕様）"/>
              </a:rPr>
              <a:t>高度情報工学科　大竹 陽輝</a:t>
            </a:r>
          </a:p>
        </p:txBody>
      </p:sp>
      <p:sp>
        <p:nvSpPr>
          <p:cNvPr name="Freeform 13" id="13"/>
          <p:cNvSpPr/>
          <p:nvPr/>
        </p:nvSpPr>
        <p:spPr>
          <a:xfrm flipH="false" flipV="false" rot="-143165">
            <a:off x="5642243" y="9403375"/>
            <a:ext cx="7003514" cy="1648446"/>
          </a:xfrm>
          <a:custGeom>
            <a:avLst/>
            <a:gdLst/>
            <a:ahLst/>
            <a:cxnLst/>
            <a:rect r="r" b="b" t="t" l="l"/>
            <a:pathLst>
              <a:path h="1648446" w="7003514">
                <a:moveTo>
                  <a:pt x="0" y="0"/>
                </a:moveTo>
                <a:lnTo>
                  <a:pt x="7003514" y="0"/>
                </a:lnTo>
                <a:lnTo>
                  <a:pt x="7003514" y="1648445"/>
                </a:lnTo>
                <a:lnTo>
                  <a:pt x="0" y="1648445"/>
                </a:lnTo>
                <a:lnTo>
                  <a:pt x="0" y="0"/>
                </a:lnTo>
                <a:close/>
              </a:path>
            </a:pathLst>
          </a:custGeom>
          <a:blipFill>
            <a:blip r:embed="rId9"/>
            <a:stretch>
              <a:fillRect l="0" t="-187534" r="0" b="-137321"/>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13263"/>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1940848">
            <a:off x="-1085933" y="8235423"/>
            <a:ext cx="4285487" cy="2780236"/>
          </a:xfrm>
          <a:custGeom>
            <a:avLst/>
            <a:gdLst/>
            <a:ahLst/>
            <a:cxnLst/>
            <a:rect r="r" b="b" t="t" l="l"/>
            <a:pathLst>
              <a:path h="2780236" w="4285487">
                <a:moveTo>
                  <a:pt x="0" y="0"/>
                </a:moveTo>
                <a:lnTo>
                  <a:pt x="4285487" y="0"/>
                </a:lnTo>
                <a:lnTo>
                  <a:pt x="4285487" y="2780236"/>
                </a:lnTo>
                <a:lnTo>
                  <a:pt x="0" y="2780236"/>
                </a:lnTo>
                <a:lnTo>
                  <a:pt x="0" y="0"/>
                </a:lnTo>
                <a:close/>
              </a:path>
            </a:pathLst>
          </a:custGeom>
          <a:blipFill>
            <a:blip r:embed="rId2"/>
            <a:stretch>
              <a:fillRect l="0" t="-27070" r="0" b="-27070"/>
            </a:stretch>
          </a:blipFill>
        </p:spPr>
      </p:sp>
      <p:sp>
        <p:nvSpPr>
          <p:cNvPr name="Freeform 5" id="5"/>
          <p:cNvSpPr/>
          <p:nvPr/>
        </p:nvSpPr>
        <p:spPr>
          <a:xfrm flipH="false" flipV="false" rot="-1772917">
            <a:off x="15660987" y="-569613"/>
            <a:ext cx="3196625" cy="3196625"/>
          </a:xfrm>
          <a:custGeom>
            <a:avLst/>
            <a:gdLst/>
            <a:ahLst/>
            <a:cxnLst/>
            <a:rect r="r" b="b" t="t" l="l"/>
            <a:pathLst>
              <a:path h="3196625" w="3196625">
                <a:moveTo>
                  <a:pt x="0" y="0"/>
                </a:moveTo>
                <a:lnTo>
                  <a:pt x="3196626" y="0"/>
                </a:lnTo>
                <a:lnTo>
                  <a:pt x="3196626" y="3196626"/>
                </a:lnTo>
                <a:lnTo>
                  <a:pt x="0" y="3196626"/>
                </a:lnTo>
                <a:lnTo>
                  <a:pt x="0" y="0"/>
                </a:lnTo>
                <a:close/>
              </a:path>
            </a:pathLst>
          </a:custGeom>
          <a:blipFill>
            <a:blip r:embed="rId3"/>
            <a:stretch>
              <a:fillRect l="0" t="0" r="0" b="0"/>
            </a:stretch>
          </a:blipFill>
        </p:spPr>
      </p:sp>
      <p:sp>
        <p:nvSpPr>
          <p:cNvPr name="Freeform 6" id="6"/>
          <p:cNvSpPr/>
          <p:nvPr/>
        </p:nvSpPr>
        <p:spPr>
          <a:xfrm flipH="false" flipV="false" rot="-748475">
            <a:off x="11753109" y="-453067"/>
            <a:ext cx="1989102" cy="1989102"/>
          </a:xfrm>
          <a:custGeom>
            <a:avLst/>
            <a:gdLst/>
            <a:ahLst/>
            <a:cxnLst/>
            <a:rect r="r" b="b" t="t" l="l"/>
            <a:pathLst>
              <a:path h="1989102" w="1989102">
                <a:moveTo>
                  <a:pt x="0" y="0"/>
                </a:moveTo>
                <a:lnTo>
                  <a:pt x="1989103" y="0"/>
                </a:lnTo>
                <a:lnTo>
                  <a:pt x="1989103" y="1989103"/>
                </a:lnTo>
                <a:lnTo>
                  <a:pt x="0" y="1989103"/>
                </a:lnTo>
                <a:lnTo>
                  <a:pt x="0" y="0"/>
                </a:lnTo>
                <a:close/>
              </a:path>
            </a:pathLst>
          </a:custGeom>
          <a:blipFill>
            <a:blip r:embed="rId4"/>
            <a:stretch>
              <a:fillRect l="0" t="0" r="0" b="0"/>
            </a:stretch>
          </a:blipFill>
        </p:spPr>
      </p:sp>
      <p:grpSp>
        <p:nvGrpSpPr>
          <p:cNvPr name="Group 7" id="7"/>
          <p:cNvGrpSpPr/>
          <p:nvPr/>
        </p:nvGrpSpPr>
        <p:grpSpPr>
          <a:xfrm rot="0">
            <a:off x="4350642" y="8288412"/>
            <a:ext cx="2674268" cy="267425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TextBox 9" id="9"/>
          <p:cNvSpPr txBox="true"/>
          <p:nvPr/>
        </p:nvSpPr>
        <p:spPr>
          <a:xfrm rot="0">
            <a:off x="2063810" y="1533201"/>
            <a:ext cx="3888420" cy="1219200"/>
          </a:xfrm>
          <a:prstGeom prst="rect">
            <a:avLst/>
          </a:prstGeom>
        </p:spPr>
        <p:txBody>
          <a:bodyPr anchor="t" rtlCol="false" tIns="0" lIns="0" bIns="0" rIns="0">
            <a:spAutoFit/>
          </a:bodyPr>
          <a:lstStyle/>
          <a:p>
            <a:pPr algn="l">
              <a:lnSpc>
                <a:spcPts val="5700"/>
              </a:lnSpc>
            </a:pPr>
            <a:r>
              <a:rPr lang="en-US" sz="5000" spc="765">
                <a:solidFill>
                  <a:srgbClr val="404041"/>
                </a:solidFill>
                <a:latin typeface="ニューセザンヌ（N仕様）"/>
                <a:ea typeface="ニューセザンヌ（N仕様）"/>
                <a:cs typeface="ニューセザンヌ（N仕様）"/>
                <a:sym typeface="ニューセザンヌ（N仕様）"/>
              </a:rPr>
              <a:t>作ったもの</a:t>
            </a:r>
          </a:p>
        </p:txBody>
      </p:sp>
      <p:sp>
        <p:nvSpPr>
          <p:cNvPr name="TextBox 10" id="10"/>
          <p:cNvSpPr txBox="true"/>
          <p:nvPr/>
        </p:nvSpPr>
        <p:spPr>
          <a:xfrm rot="0">
            <a:off x="6534561" y="3911090"/>
            <a:ext cx="5218878" cy="1636144"/>
          </a:xfrm>
          <a:prstGeom prst="rect">
            <a:avLst/>
          </a:prstGeom>
        </p:spPr>
        <p:txBody>
          <a:bodyPr anchor="t" rtlCol="false" tIns="0" lIns="0" bIns="0" rIns="0">
            <a:spAutoFit/>
          </a:bodyPr>
          <a:lstStyle/>
          <a:p>
            <a:pPr algn="just">
              <a:lnSpc>
                <a:spcPts val="9751"/>
              </a:lnSpc>
            </a:pPr>
            <a:r>
              <a:rPr lang="en-US" sz="5299">
                <a:solidFill>
                  <a:srgbClr val="404041"/>
                </a:solidFill>
                <a:latin typeface="ニューセザンヌ（N仕様）"/>
                <a:ea typeface="ニューセザンヌ（N仕様）"/>
                <a:cs typeface="ニューセザンヌ（N仕様）"/>
                <a:sym typeface="ニューセザンヌ（N仕様）"/>
              </a:rPr>
              <a:t>メモアプリ</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97826"/>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957802">
            <a:off x="11657726" y="6065344"/>
            <a:ext cx="4210230" cy="4210230"/>
          </a:xfrm>
          <a:custGeom>
            <a:avLst/>
            <a:gdLst/>
            <a:ahLst/>
            <a:cxnLst/>
            <a:rect r="r" b="b" t="t" l="l"/>
            <a:pathLst>
              <a:path h="4210230" w="4210230">
                <a:moveTo>
                  <a:pt x="0" y="0"/>
                </a:moveTo>
                <a:lnTo>
                  <a:pt x="4210230" y="0"/>
                </a:lnTo>
                <a:lnTo>
                  <a:pt x="4210230" y="4210230"/>
                </a:lnTo>
                <a:lnTo>
                  <a:pt x="0" y="4210230"/>
                </a:lnTo>
                <a:lnTo>
                  <a:pt x="0" y="0"/>
                </a:lnTo>
                <a:close/>
              </a:path>
            </a:pathLst>
          </a:custGeom>
          <a:blipFill>
            <a:blip r:embed="rId2"/>
            <a:stretch>
              <a:fillRect l="0" t="0" r="0" b="0"/>
            </a:stretch>
          </a:blipFill>
        </p:spPr>
      </p:sp>
      <p:sp>
        <p:nvSpPr>
          <p:cNvPr name="Freeform 5" id="5"/>
          <p:cNvSpPr/>
          <p:nvPr/>
        </p:nvSpPr>
        <p:spPr>
          <a:xfrm flipH="false" flipV="false" rot="1677682">
            <a:off x="13773696" y="1881968"/>
            <a:ext cx="2129194" cy="2129194"/>
          </a:xfrm>
          <a:custGeom>
            <a:avLst/>
            <a:gdLst/>
            <a:ahLst/>
            <a:cxnLst/>
            <a:rect r="r" b="b" t="t" l="l"/>
            <a:pathLst>
              <a:path h="2129194" w="2129194">
                <a:moveTo>
                  <a:pt x="0" y="0"/>
                </a:moveTo>
                <a:lnTo>
                  <a:pt x="2129194" y="0"/>
                </a:lnTo>
                <a:lnTo>
                  <a:pt x="2129194" y="2129195"/>
                </a:lnTo>
                <a:lnTo>
                  <a:pt x="0" y="2129195"/>
                </a:lnTo>
                <a:lnTo>
                  <a:pt x="0" y="0"/>
                </a:lnTo>
                <a:close/>
              </a:path>
            </a:pathLst>
          </a:custGeom>
          <a:blipFill>
            <a:blip r:embed="rId3"/>
            <a:stretch>
              <a:fillRect l="0" t="0" r="0" b="0"/>
            </a:stretch>
          </a:blipFill>
        </p:spPr>
      </p:sp>
      <p:sp>
        <p:nvSpPr>
          <p:cNvPr name="TextBox 6" id="6"/>
          <p:cNvSpPr txBox="true"/>
          <p:nvPr/>
        </p:nvSpPr>
        <p:spPr>
          <a:xfrm rot="0">
            <a:off x="1582203" y="3132179"/>
            <a:ext cx="9577746" cy="1945767"/>
          </a:xfrm>
          <a:prstGeom prst="rect">
            <a:avLst/>
          </a:prstGeom>
        </p:spPr>
        <p:txBody>
          <a:bodyPr anchor="t" rtlCol="false" tIns="0" lIns="0" bIns="0" rIns="0">
            <a:spAutoFit/>
          </a:bodyPr>
          <a:lstStyle/>
          <a:p>
            <a:pPr algn="just">
              <a:lnSpc>
                <a:spcPts val="6624"/>
              </a:lnSpc>
            </a:pPr>
            <a:r>
              <a:rPr lang="en-US" sz="3600">
                <a:solidFill>
                  <a:srgbClr val="404041"/>
                </a:solidFill>
                <a:latin typeface="ニューセザンヌ（N仕様）"/>
                <a:ea typeface="ニューセザンヌ（N仕様）"/>
                <a:cs typeface="ニューセザンヌ（N仕様）"/>
                <a:sym typeface="ニューセザンヌ（N仕様）"/>
              </a:rPr>
              <a:t>就活などでメモすることが増えてメモアプリ欲しいと思ったのと</a:t>
            </a:r>
          </a:p>
        </p:txBody>
      </p:sp>
      <p:sp>
        <p:nvSpPr>
          <p:cNvPr name="TextBox 7" id="7"/>
          <p:cNvSpPr txBox="true"/>
          <p:nvPr/>
        </p:nvSpPr>
        <p:spPr>
          <a:xfrm rot="0">
            <a:off x="1582203" y="5205291"/>
            <a:ext cx="9577746" cy="1945767"/>
          </a:xfrm>
          <a:prstGeom prst="rect">
            <a:avLst/>
          </a:prstGeom>
        </p:spPr>
        <p:txBody>
          <a:bodyPr anchor="t" rtlCol="false" tIns="0" lIns="0" bIns="0" rIns="0">
            <a:spAutoFit/>
          </a:bodyPr>
          <a:lstStyle/>
          <a:p>
            <a:pPr algn="just">
              <a:lnSpc>
                <a:spcPts val="6624"/>
              </a:lnSpc>
            </a:pPr>
            <a:r>
              <a:rPr lang="en-US" sz="3600">
                <a:solidFill>
                  <a:srgbClr val="404041"/>
                </a:solidFill>
                <a:latin typeface="ニューセザンヌ（N仕様）"/>
                <a:ea typeface="ニューセザンヌ（N仕様）"/>
                <a:cs typeface="ニューセザンヌ（N仕様）"/>
                <a:sym typeface="ニューセザンヌ（N仕様）"/>
              </a:rPr>
              <a:t>スマホでもPCでもタブレットでも共有メモアプリ使いたかったから自分で作ろうと思った</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13263"/>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1383006">
            <a:off x="-750313" y="7394924"/>
            <a:ext cx="3375161" cy="3375161"/>
          </a:xfrm>
          <a:custGeom>
            <a:avLst/>
            <a:gdLst/>
            <a:ahLst/>
            <a:cxnLst/>
            <a:rect r="r" b="b" t="t" l="l"/>
            <a:pathLst>
              <a:path h="3375161" w="3375161">
                <a:moveTo>
                  <a:pt x="0" y="0"/>
                </a:moveTo>
                <a:lnTo>
                  <a:pt x="3375160" y="0"/>
                </a:lnTo>
                <a:lnTo>
                  <a:pt x="3375160" y="3375160"/>
                </a:lnTo>
                <a:lnTo>
                  <a:pt x="0" y="3375160"/>
                </a:lnTo>
                <a:lnTo>
                  <a:pt x="0" y="0"/>
                </a:lnTo>
                <a:close/>
              </a:path>
            </a:pathLst>
          </a:custGeom>
          <a:blipFill>
            <a:blip r:embed="rId2"/>
            <a:stretch>
              <a:fillRect l="0" t="0" r="0" b="0"/>
            </a:stretch>
          </a:blipFill>
        </p:spPr>
      </p:sp>
      <p:sp>
        <p:nvSpPr>
          <p:cNvPr name="Freeform 5" id="5"/>
          <p:cNvSpPr/>
          <p:nvPr/>
        </p:nvSpPr>
        <p:spPr>
          <a:xfrm flipH="false" flipV="false" rot="1346410">
            <a:off x="15530302" y="129206"/>
            <a:ext cx="3005860" cy="3005860"/>
          </a:xfrm>
          <a:custGeom>
            <a:avLst/>
            <a:gdLst/>
            <a:ahLst/>
            <a:cxnLst/>
            <a:rect r="r" b="b" t="t" l="l"/>
            <a:pathLst>
              <a:path h="3005860" w="3005860">
                <a:moveTo>
                  <a:pt x="0" y="0"/>
                </a:moveTo>
                <a:lnTo>
                  <a:pt x="3005860" y="0"/>
                </a:lnTo>
                <a:lnTo>
                  <a:pt x="3005860" y="3005860"/>
                </a:lnTo>
                <a:lnTo>
                  <a:pt x="0" y="3005860"/>
                </a:lnTo>
                <a:lnTo>
                  <a:pt x="0" y="0"/>
                </a:lnTo>
                <a:close/>
              </a:path>
            </a:pathLst>
          </a:custGeom>
          <a:blipFill>
            <a:blip r:embed="rId3"/>
            <a:stretch>
              <a:fillRect l="0" t="0" r="0" b="0"/>
            </a:stretch>
          </a:blipFill>
        </p:spPr>
      </p:sp>
      <p:grpSp>
        <p:nvGrpSpPr>
          <p:cNvPr name="Group 6" id="6"/>
          <p:cNvGrpSpPr/>
          <p:nvPr/>
        </p:nvGrpSpPr>
        <p:grpSpPr>
          <a:xfrm rot="-1543880">
            <a:off x="-313291" y="2223467"/>
            <a:ext cx="2501116" cy="2501106"/>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2856555">
            <a:off x="14601290" y="8564073"/>
            <a:ext cx="5230020" cy="1036863"/>
          </a:xfrm>
          <a:custGeom>
            <a:avLst/>
            <a:gdLst/>
            <a:ahLst/>
            <a:cxnLst/>
            <a:rect r="r" b="b" t="t" l="l"/>
            <a:pathLst>
              <a:path h="1036863" w="5230020">
                <a:moveTo>
                  <a:pt x="0" y="0"/>
                </a:moveTo>
                <a:lnTo>
                  <a:pt x="5230020" y="0"/>
                </a:lnTo>
                <a:lnTo>
                  <a:pt x="5230020" y="1036863"/>
                </a:lnTo>
                <a:lnTo>
                  <a:pt x="0" y="1036863"/>
                </a:lnTo>
                <a:lnTo>
                  <a:pt x="0" y="0"/>
                </a:lnTo>
                <a:close/>
              </a:path>
            </a:pathLst>
          </a:custGeom>
          <a:blipFill>
            <a:blip r:embed="rId5"/>
            <a:stretch>
              <a:fillRect l="0" t="-201056" r="0" b="-203351"/>
            </a:stretch>
          </a:blipFill>
        </p:spPr>
      </p:sp>
      <p:sp>
        <p:nvSpPr>
          <p:cNvPr name="TextBox 9" id="9"/>
          <p:cNvSpPr txBox="true"/>
          <p:nvPr/>
        </p:nvSpPr>
        <p:spPr>
          <a:xfrm rot="0">
            <a:off x="2287687" y="762030"/>
            <a:ext cx="2564724" cy="1409700"/>
          </a:xfrm>
          <a:prstGeom prst="rect">
            <a:avLst/>
          </a:prstGeom>
        </p:spPr>
        <p:txBody>
          <a:bodyPr anchor="t" rtlCol="false" tIns="0" lIns="0" bIns="0" rIns="0">
            <a:spAutoFit/>
          </a:bodyPr>
          <a:lstStyle/>
          <a:p>
            <a:pPr algn="ctr">
              <a:lnSpc>
                <a:spcPts val="6839"/>
              </a:lnSpc>
              <a:spcBef>
                <a:spcPct val="0"/>
              </a:spcBef>
            </a:pPr>
            <a:r>
              <a:rPr lang="en-US" sz="5699">
                <a:solidFill>
                  <a:srgbClr val="404041"/>
                </a:solidFill>
                <a:latin typeface="ニューセザンヌ（N仕様）"/>
                <a:ea typeface="ニューセザンヌ（N仕様）"/>
                <a:cs typeface="ニューセザンヌ（N仕様）"/>
                <a:sym typeface="ニューセザンヌ（N仕様）"/>
              </a:rPr>
              <a:t>機能</a:t>
            </a:r>
          </a:p>
        </p:txBody>
      </p:sp>
      <p:sp>
        <p:nvSpPr>
          <p:cNvPr name="TextBox 10" id="10"/>
          <p:cNvSpPr txBox="true"/>
          <p:nvPr/>
        </p:nvSpPr>
        <p:spPr>
          <a:xfrm rot="0">
            <a:off x="3292851" y="2659986"/>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新しいメモの作成</a:t>
            </a:r>
          </a:p>
        </p:txBody>
      </p:sp>
      <p:sp>
        <p:nvSpPr>
          <p:cNvPr name="TextBox 11" id="11"/>
          <p:cNvSpPr txBox="true"/>
          <p:nvPr/>
        </p:nvSpPr>
        <p:spPr>
          <a:xfrm rot="0">
            <a:off x="3292851" y="4122721"/>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メモを保存</a:t>
            </a:r>
          </a:p>
        </p:txBody>
      </p:sp>
      <p:sp>
        <p:nvSpPr>
          <p:cNvPr name="TextBox 12" id="12"/>
          <p:cNvSpPr txBox="true"/>
          <p:nvPr/>
        </p:nvSpPr>
        <p:spPr>
          <a:xfrm rot="0">
            <a:off x="3292851" y="5589571"/>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メモを閲覧と編集</a:t>
            </a:r>
          </a:p>
        </p:txBody>
      </p:sp>
      <p:sp>
        <p:nvSpPr>
          <p:cNvPr name="TextBox 13" id="13"/>
          <p:cNvSpPr txBox="true"/>
          <p:nvPr/>
        </p:nvSpPr>
        <p:spPr>
          <a:xfrm rot="0">
            <a:off x="3292851" y="7056421"/>
            <a:ext cx="5496393"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新規登録、ログイン</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738343"/>
            <a:ext cx="19256783" cy="7435394"/>
            <a:chOff x="0" y="0"/>
            <a:chExt cx="6514023" cy="2515183"/>
          </a:xfrm>
        </p:grpSpPr>
        <p:sp>
          <p:nvSpPr>
            <p:cNvPr name="Freeform 3" id="3"/>
            <p:cNvSpPr/>
            <p:nvPr/>
          </p:nvSpPr>
          <p:spPr>
            <a:xfrm flipH="false" flipV="false" rot="0">
              <a:off x="0" y="0"/>
              <a:ext cx="6514023" cy="2515183"/>
            </a:xfrm>
            <a:custGeom>
              <a:avLst/>
              <a:gdLst/>
              <a:ahLst/>
              <a:cxnLst/>
              <a:rect r="r" b="b" t="t" l="l"/>
              <a:pathLst>
                <a:path h="2515183" w="6514023">
                  <a:moveTo>
                    <a:pt x="0" y="0"/>
                  </a:moveTo>
                  <a:lnTo>
                    <a:pt x="6514023" y="0"/>
                  </a:lnTo>
                  <a:lnTo>
                    <a:pt x="6514023" y="2515183"/>
                  </a:lnTo>
                  <a:lnTo>
                    <a:pt x="0" y="2515183"/>
                  </a:lnTo>
                  <a:close/>
                </a:path>
              </a:pathLst>
            </a:custGeom>
            <a:solidFill>
              <a:srgbClr val="FFFFFF">
                <a:alpha val="60000"/>
              </a:srgbClr>
            </a:solidFill>
          </p:spPr>
        </p:sp>
      </p:grpSp>
      <p:sp>
        <p:nvSpPr>
          <p:cNvPr name="Freeform 4" id="4"/>
          <p:cNvSpPr/>
          <p:nvPr/>
        </p:nvSpPr>
        <p:spPr>
          <a:xfrm flipH="false" flipV="false" rot="1492778">
            <a:off x="-907469" y="7983800"/>
            <a:ext cx="3815433" cy="2982523"/>
          </a:xfrm>
          <a:custGeom>
            <a:avLst/>
            <a:gdLst/>
            <a:ahLst/>
            <a:cxnLst/>
            <a:rect r="r" b="b" t="t" l="l"/>
            <a:pathLst>
              <a:path h="2982523" w="3815433">
                <a:moveTo>
                  <a:pt x="0" y="0"/>
                </a:moveTo>
                <a:lnTo>
                  <a:pt x="3815433" y="0"/>
                </a:lnTo>
                <a:lnTo>
                  <a:pt x="3815433" y="2982523"/>
                </a:lnTo>
                <a:lnTo>
                  <a:pt x="0" y="2982523"/>
                </a:lnTo>
                <a:lnTo>
                  <a:pt x="0" y="0"/>
                </a:lnTo>
                <a:close/>
              </a:path>
            </a:pathLst>
          </a:custGeom>
          <a:blipFill>
            <a:blip r:embed="rId2"/>
            <a:stretch>
              <a:fillRect l="0" t="-21579" r="0" b="-6346"/>
            </a:stretch>
          </a:blipFill>
        </p:spPr>
      </p:sp>
      <p:sp>
        <p:nvSpPr>
          <p:cNvPr name="Freeform 5" id="5"/>
          <p:cNvSpPr/>
          <p:nvPr/>
        </p:nvSpPr>
        <p:spPr>
          <a:xfrm flipH="false" flipV="false" rot="8628412">
            <a:off x="-1107822" y="-739566"/>
            <a:ext cx="8801345" cy="706573"/>
          </a:xfrm>
          <a:custGeom>
            <a:avLst/>
            <a:gdLst/>
            <a:ahLst/>
            <a:cxnLst/>
            <a:rect r="r" b="b" t="t" l="l"/>
            <a:pathLst>
              <a:path h="706573" w="8801345">
                <a:moveTo>
                  <a:pt x="0" y="0"/>
                </a:moveTo>
                <a:lnTo>
                  <a:pt x="8801346" y="0"/>
                </a:lnTo>
                <a:lnTo>
                  <a:pt x="8801346" y="706573"/>
                </a:lnTo>
                <a:lnTo>
                  <a:pt x="0" y="706573"/>
                </a:lnTo>
                <a:lnTo>
                  <a:pt x="0" y="0"/>
                </a:lnTo>
                <a:close/>
              </a:path>
            </a:pathLst>
          </a:custGeom>
          <a:blipFill>
            <a:blip r:embed="rId3"/>
            <a:stretch>
              <a:fillRect l="0" t="-157260" r="0" b="-988378"/>
            </a:stretch>
          </a:blipFill>
        </p:spPr>
      </p:sp>
      <p:grpSp>
        <p:nvGrpSpPr>
          <p:cNvPr name="Group 6" id="6"/>
          <p:cNvGrpSpPr/>
          <p:nvPr/>
        </p:nvGrpSpPr>
        <p:grpSpPr>
          <a:xfrm rot="0">
            <a:off x="15428156" y="-564137"/>
            <a:ext cx="3662287" cy="366227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7154992">
            <a:off x="13117727" y="8184209"/>
            <a:ext cx="8801345" cy="706573"/>
          </a:xfrm>
          <a:custGeom>
            <a:avLst/>
            <a:gdLst/>
            <a:ahLst/>
            <a:cxnLst/>
            <a:rect r="r" b="b" t="t" l="l"/>
            <a:pathLst>
              <a:path h="706573" w="8801345">
                <a:moveTo>
                  <a:pt x="0" y="0"/>
                </a:moveTo>
                <a:lnTo>
                  <a:pt x="8801345" y="0"/>
                </a:lnTo>
                <a:lnTo>
                  <a:pt x="8801345" y="706573"/>
                </a:lnTo>
                <a:lnTo>
                  <a:pt x="0" y="706573"/>
                </a:lnTo>
                <a:lnTo>
                  <a:pt x="0" y="0"/>
                </a:lnTo>
                <a:close/>
              </a:path>
            </a:pathLst>
          </a:custGeom>
          <a:blipFill>
            <a:blip r:embed="rId3"/>
            <a:stretch>
              <a:fillRect l="0" t="-157260" r="0" b="-988378"/>
            </a:stretch>
          </a:blipFill>
        </p:spPr>
      </p:sp>
      <p:sp>
        <p:nvSpPr>
          <p:cNvPr name="TextBox 9" id="9"/>
          <p:cNvSpPr txBox="true"/>
          <p:nvPr/>
        </p:nvSpPr>
        <p:spPr>
          <a:xfrm rot="0">
            <a:off x="3292851" y="2659986"/>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新しいメモの作成</a:t>
            </a:r>
          </a:p>
        </p:txBody>
      </p:sp>
      <p:sp>
        <p:nvSpPr>
          <p:cNvPr name="TextBox 10" id="10"/>
          <p:cNvSpPr txBox="true"/>
          <p:nvPr/>
        </p:nvSpPr>
        <p:spPr>
          <a:xfrm rot="0">
            <a:off x="2287687" y="762030"/>
            <a:ext cx="5521500" cy="1409700"/>
          </a:xfrm>
          <a:prstGeom prst="rect">
            <a:avLst/>
          </a:prstGeom>
        </p:spPr>
        <p:txBody>
          <a:bodyPr anchor="t" rtlCol="false" tIns="0" lIns="0" bIns="0" rIns="0">
            <a:spAutoFit/>
          </a:bodyPr>
          <a:lstStyle/>
          <a:p>
            <a:pPr algn="ctr">
              <a:lnSpc>
                <a:spcPts val="6839"/>
              </a:lnSpc>
              <a:spcBef>
                <a:spcPct val="0"/>
              </a:spcBef>
            </a:pPr>
            <a:r>
              <a:rPr lang="en-US" sz="5699">
                <a:solidFill>
                  <a:srgbClr val="404041"/>
                </a:solidFill>
                <a:latin typeface="ニューセザンヌ（N仕様）"/>
                <a:ea typeface="ニューセザンヌ（N仕様）"/>
                <a:cs typeface="ニューセザンヌ（N仕様）"/>
                <a:sym typeface="ニューセザンヌ（N仕様）"/>
              </a:rPr>
              <a:t>実装できた機能</a:t>
            </a:r>
          </a:p>
        </p:txBody>
      </p:sp>
      <p:sp>
        <p:nvSpPr>
          <p:cNvPr name="TextBox 11" id="11"/>
          <p:cNvSpPr txBox="true"/>
          <p:nvPr/>
        </p:nvSpPr>
        <p:spPr>
          <a:xfrm rot="0">
            <a:off x="3292851" y="3955386"/>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メモを保存</a:t>
            </a:r>
          </a:p>
        </p:txBody>
      </p:sp>
      <p:sp>
        <p:nvSpPr>
          <p:cNvPr name="TextBox 12" id="12"/>
          <p:cNvSpPr txBox="true"/>
          <p:nvPr/>
        </p:nvSpPr>
        <p:spPr>
          <a:xfrm rot="0">
            <a:off x="3292851" y="5418121"/>
            <a:ext cx="4941997" cy="1133475"/>
          </a:xfrm>
          <a:prstGeom prst="rect">
            <a:avLst/>
          </a:prstGeom>
        </p:spPr>
        <p:txBody>
          <a:bodyPr anchor="t" rtlCol="false" tIns="0" lIns="0" bIns="0" rIns="0">
            <a:spAutoFit/>
          </a:bodyPr>
          <a:lstStyle/>
          <a:p>
            <a:pPr algn="l">
              <a:lnSpc>
                <a:spcPts val="5520"/>
              </a:lnSpc>
            </a:pPr>
            <a:r>
              <a:rPr lang="en-US" sz="4600">
                <a:solidFill>
                  <a:srgbClr val="404041"/>
                </a:solidFill>
                <a:latin typeface="ニューセザンヌ（N仕様）"/>
                <a:ea typeface="ニューセザンヌ（N仕様）"/>
                <a:cs typeface="ニューセザンヌ（N仕様）"/>
                <a:sym typeface="ニューセザンヌ（N仕様）"/>
              </a:rPr>
              <a:t>メモを閲覧と編集</a:t>
            </a:r>
          </a:p>
        </p:txBody>
      </p:sp>
      <p:sp>
        <p:nvSpPr>
          <p:cNvPr name="TextBox 13" id="13"/>
          <p:cNvSpPr txBox="true"/>
          <p:nvPr/>
        </p:nvSpPr>
        <p:spPr>
          <a:xfrm rot="0">
            <a:off x="3565254" y="7404020"/>
            <a:ext cx="4982667" cy="1133475"/>
          </a:xfrm>
          <a:prstGeom prst="rect">
            <a:avLst/>
          </a:prstGeom>
        </p:spPr>
        <p:txBody>
          <a:bodyPr anchor="t" rtlCol="false" tIns="0" lIns="0" bIns="0" rIns="0">
            <a:spAutoFit/>
          </a:bodyPr>
          <a:lstStyle/>
          <a:p>
            <a:pPr algn="ctr">
              <a:lnSpc>
                <a:spcPts val="5520"/>
              </a:lnSpc>
              <a:spcBef>
                <a:spcPct val="0"/>
              </a:spcBef>
            </a:pPr>
            <a:r>
              <a:rPr lang="en-US" sz="4600">
                <a:solidFill>
                  <a:srgbClr val="404041"/>
                </a:solidFill>
                <a:latin typeface="ニューセザンヌ（N仕様）"/>
                <a:ea typeface="ニューセザンヌ（N仕様）"/>
                <a:cs typeface="ニューセザンヌ（N仕様）"/>
                <a:sym typeface="ニューセザンヌ（N仕様）"/>
              </a:rPr>
              <a:t>※DBはできてない</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13263"/>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1383006">
            <a:off x="-750313" y="7394924"/>
            <a:ext cx="3375161" cy="3375161"/>
          </a:xfrm>
          <a:custGeom>
            <a:avLst/>
            <a:gdLst/>
            <a:ahLst/>
            <a:cxnLst/>
            <a:rect r="r" b="b" t="t" l="l"/>
            <a:pathLst>
              <a:path h="3375161" w="3375161">
                <a:moveTo>
                  <a:pt x="0" y="0"/>
                </a:moveTo>
                <a:lnTo>
                  <a:pt x="3375160" y="0"/>
                </a:lnTo>
                <a:lnTo>
                  <a:pt x="3375160" y="3375160"/>
                </a:lnTo>
                <a:lnTo>
                  <a:pt x="0" y="3375160"/>
                </a:lnTo>
                <a:lnTo>
                  <a:pt x="0" y="0"/>
                </a:lnTo>
                <a:close/>
              </a:path>
            </a:pathLst>
          </a:custGeom>
          <a:blipFill>
            <a:blip r:embed="rId2"/>
            <a:stretch>
              <a:fillRect l="0" t="0" r="0" b="0"/>
            </a:stretch>
          </a:blipFill>
        </p:spPr>
      </p:sp>
      <p:sp>
        <p:nvSpPr>
          <p:cNvPr name="Freeform 5" id="5"/>
          <p:cNvSpPr/>
          <p:nvPr/>
        </p:nvSpPr>
        <p:spPr>
          <a:xfrm flipH="false" flipV="false" rot="1346410">
            <a:off x="15530302" y="129206"/>
            <a:ext cx="3005860" cy="3005860"/>
          </a:xfrm>
          <a:custGeom>
            <a:avLst/>
            <a:gdLst/>
            <a:ahLst/>
            <a:cxnLst/>
            <a:rect r="r" b="b" t="t" l="l"/>
            <a:pathLst>
              <a:path h="3005860" w="3005860">
                <a:moveTo>
                  <a:pt x="0" y="0"/>
                </a:moveTo>
                <a:lnTo>
                  <a:pt x="3005860" y="0"/>
                </a:lnTo>
                <a:lnTo>
                  <a:pt x="3005860" y="3005860"/>
                </a:lnTo>
                <a:lnTo>
                  <a:pt x="0" y="3005860"/>
                </a:lnTo>
                <a:lnTo>
                  <a:pt x="0" y="0"/>
                </a:lnTo>
                <a:close/>
              </a:path>
            </a:pathLst>
          </a:custGeom>
          <a:blipFill>
            <a:blip r:embed="rId3"/>
            <a:stretch>
              <a:fillRect l="0" t="0" r="0" b="0"/>
            </a:stretch>
          </a:blipFill>
        </p:spPr>
      </p:sp>
      <p:grpSp>
        <p:nvGrpSpPr>
          <p:cNvPr name="Group 6" id="6"/>
          <p:cNvGrpSpPr/>
          <p:nvPr/>
        </p:nvGrpSpPr>
        <p:grpSpPr>
          <a:xfrm rot="-1543880">
            <a:off x="-313291" y="2223467"/>
            <a:ext cx="2501116" cy="2501106"/>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2856555">
            <a:off x="14601290" y="8564073"/>
            <a:ext cx="5230020" cy="1036863"/>
          </a:xfrm>
          <a:custGeom>
            <a:avLst/>
            <a:gdLst/>
            <a:ahLst/>
            <a:cxnLst/>
            <a:rect r="r" b="b" t="t" l="l"/>
            <a:pathLst>
              <a:path h="1036863" w="5230020">
                <a:moveTo>
                  <a:pt x="0" y="0"/>
                </a:moveTo>
                <a:lnTo>
                  <a:pt x="5230020" y="0"/>
                </a:lnTo>
                <a:lnTo>
                  <a:pt x="5230020" y="1036863"/>
                </a:lnTo>
                <a:lnTo>
                  <a:pt x="0" y="1036863"/>
                </a:lnTo>
                <a:lnTo>
                  <a:pt x="0" y="0"/>
                </a:lnTo>
                <a:close/>
              </a:path>
            </a:pathLst>
          </a:custGeom>
          <a:blipFill>
            <a:blip r:embed="rId5"/>
            <a:stretch>
              <a:fillRect l="0" t="-201056" r="0" b="-203351"/>
            </a:stretch>
          </a:blipFill>
        </p:spPr>
      </p:sp>
      <p:sp>
        <p:nvSpPr>
          <p:cNvPr name="TextBox 9" id="9"/>
          <p:cNvSpPr txBox="true"/>
          <p:nvPr/>
        </p:nvSpPr>
        <p:spPr>
          <a:xfrm rot="0">
            <a:off x="7696299" y="4167187"/>
            <a:ext cx="2895402" cy="1409700"/>
          </a:xfrm>
          <a:prstGeom prst="rect">
            <a:avLst/>
          </a:prstGeom>
        </p:spPr>
        <p:txBody>
          <a:bodyPr anchor="t" rtlCol="false" tIns="0" lIns="0" bIns="0" rIns="0">
            <a:spAutoFit/>
          </a:bodyPr>
          <a:lstStyle/>
          <a:p>
            <a:pPr algn="l">
              <a:lnSpc>
                <a:spcPts val="6839"/>
              </a:lnSpc>
              <a:spcBef>
                <a:spcPct val="0"/>
              </a:spcBef>
            </a:pPr>
            <a:r>
              <a:rPr lang="en-US" sz="5699">
                <a:solidFill>
                  <a:srgbClr val="404041"/>
                </a:solidFill>
                <a:latin typeface="ニューセザンヌ（N仕様）"/>
                <a:ea typeface="ニューセザンヌ（N仕様）"/>
                <a:cs typeface="ニューセザンヌ（N仕様）"/>
                <a:sym typeface="ニューセザンヌ（N仕様）"/>
              </a:rPr>
              <a:t>実機説明</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13263"/>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Freeform 4" id="4"/>
          <p:cNvSpPr/>
          <p:nvPr/>
        </p:nvSpPr>
        <p:spPr>
          <a:xfrm flipH="false" flipV="false" rot="-932283">
            <a:off x="15408367" y="-904789"/>
            <a:ext cx="3340301" cy="3340301"/>
          </a:xfrm>
          <a:custGeom>
            <a:avLst/>
            <a:gdLst/>
            <a:ahLst/>
            <a:cxnLst/>
            <a:rect r="r" b="b" t="t" l="l"/>
            <a:pathLst>
              <a:path h="3340301" w="3340301">
                <a:moveTo>
                  <a:pt x="0" y="0"/>
                </a:moveTo>
                <a:lnTo>
                  <a:pt x="3340300" y="0"/>
                </a:lnTo>
                <a:lnTo>
                  <a:pt x="3340300" y="3340300"/>
                </a:lnTo>
                <a:lnTo>
                  <a:pt x="0" y="3340300"/>
                </a:lnTo>
                <a:lnTo>
                  <a:pt x="0" y="0"/>
                </a:lnTo>
                <a:close/>
              </a:path>
            </a:pathLst>
          </a:custGeom>
          <a:blipFill>
            <a:blip r:embed="rId2"/>
            <a:stretch>
              <a:fillRect l="0" t="0" r="0" b="0"/>
            </a:stretch>
          </a:blipFill>
        </p:spPr>
      </p:sp>
      <p:sp>
        <p:nvSpPr>
          <p:cNvPr name="Freeform 5" id="5"/>
          <p:cNvSpPr/>
          <p:nvPr/>
        </p:nvSpPr>
        <p:spPr>
          <a:xfrm flipH="false" flipV="false" rot="1958700">
            <a:off x="-1044883" y="7487172"/>
            <a:ext cx="3542255" cy="3542255"/>
          </a:xfrm>
          <a:custGeom>
            <a:avLst/>
            <a:gdLst/>
            <a:ahLst/>
            <a:cxnLst/>
            <a:rect r="r" b="b" t="t" l="l"/>
            <a:pathLst>
              <a:path h="3542255" w="3542255">
                <a:moveTo>
                  <a:pt x="0" y="0"/>
                </a:moveTo>
                <a:lnTo>
                  <a:pt x="3542255" y="0"/>
                </a:lnTo>
                <a:lnTo>
                  <a:pt x="3542255" y="3542256"/>
                </a:lnTo>
                <a:lnTo>
                  <a:pt x="0" y="3542256"/>
                </a:lnTo>
                <a:lnTo>
                  <a:pt x="0" y="0"/>
                </a:lnTo>
                <a:close/>
              </a:path>
            </a:pathLst>
          </a:custGeom>
          <a:blipFill>
            <a:blip r:embed="rId3"/>
            <a:stretch>
              <a:fillRect l="0" t="0" r="0" b="0"/>
            </a:stretch>
          </a:blipFill>
        </p:spPr>
      </p:sp>
      <p:grpSp>
        <p:nvGrpSpPr>
          <p:cNvPr name="Group 6" id="6"/>
          <p:cNvGrpSpPr/>
          <p:nvPr/>
        </p:nvGrpSpPr>
        <p:grpSpPr>
          <a:xfrm rot="0">
            <a:off x="14684863" y="7214544"/>
            <a:ext cx="4087529" cy="4087513"/>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1447929">
            <a:off x="8960576" y="33124"/>
            <a:ext cx="6009859" cy="387397"/>
          </a:xfrm>
          <a:custGeom>
            <a:avLst/>
            <a:gdLst/>
            <a:ahLst/>
            <a:cxnLst/>
            <a:rect r="r" b="b" t="t" l="l"/>
            <a:pathLst>
              <a:path h="387397" w="6009859">
                <a:moveTo>
                  <a:pt x="0" y="0"/>
                </a:moveTo>
                <a:lnTo>
                  <a:pt x="6009859" y="0"/>
                </a:lnTo>
                <a:lnTo>
                  <a:pt x="6009859" y="387396"/>
                </a:lnTo>
                <a:lnTo>
                  <a:pt x="0" y="387396"/>
                </a:lnTo>
                <a:lnTo>
                  <a:pt x="0" y="0"/>
                </a:lnTo>
                <a:close/>
              </a:path>
            </a:pathLst>
          </a:custGeom>
          <a:blipFill>
            <a:blip r:embed="rId5"/>
            <a:stretch>
              <a:fillRect l="0" t="-887027" r="0" b="-564317"/>
            </a:stretch>
          </a:blipFill>
        </p:spPr>
      </p:sp>
      <p:sp>
        <p:nvSpPr>
          <p:cNvPr name="TextBox 9" id="9"/>
          <p:cNvSpPr txBox="true"/>
          <p:nvPr/>
        </p:nvSpPr>
        <p:spPr>
          <a:xfrm rot="0">
            <a:off x="1521496" y="1412169"/>
            <a:ext cx="8668436" cy="1409700"/>
          </a:xfrm>
          <a:prstGeom prst="rect">
            <a:avLst/>
          </a:prstGeom>
        </p:spPr>
        <p:txBody>
          <a:bodyPr anchor="t" rtlCol="false" tIns="0" lIns="0" bIns="0" rIns="0">
            <a:spAutoFit/>
          </a:bodyPr>
          <a:lstStyle/>
          <a:p>
            <a:pPr algn="l">
              <a:lnSpc>
                <a:spcPts val="6839"/>
              </a:lnSpc>
              <a:spcBef>
                <a:spcPct val="0"/>
              </a:spcBef>
            </a:pPr>
            <a:r>
              <a:rPr lang="en-US" sz="5699">
                <a:solidFill>
                  <a:srgbClr val="404041"/>
                </a:solidFill>
                <a:latin typeface="ニューセザンヌ（N仕様）"/>
                <a:ea typeface="ニューセザンヌ（N仕様）"/>
                <a:cs typeface="ニューセザンヌ（N仕様）"/>
                <a:sym typeface="ニューセザンヌ（N仕様）"/>
              </a:rPr>
              <a:t>これからやりたいこと</a:t>
            </a:r>
          </a:p>
        </p:txBody>
      </p:sp>
      <p:sp>
        <p:nvSpPr>
          <p:cNvPr name="TextBox 10" id="10"/>
          <p:cNvSpPr txBox="true"/>
          <p:nvPr/>
        </p:nvSpPr>
        <p:spPr>
          <a:xfrm rot="0">
            <a:off x="7341294" y="3968114"/>
            <a:ext cx="3605411" cy="1175386"/>
          </a:xfrm>
          <a:prstGeom prst="rect">
            <a:avLst/>
          </a:prstGeom>
        </p:spPr>
        <p:txBody>
          <a:bodyPr anchor="t" rtlCol="false" tIns="0" lIns="0" bIns="0" rIns="0">
            <a:spAutoFit/>
          </a:bodyPr>
          <a:lstStyle/>
          <a:p>
            <a:pPr algn="ctr">
              <a:lnSpc>
                <a:spcPts val="6509"/>
              </a:lnSpc>
              <a:spcBef>
                <a:spcPct val="0"/>
              </a:spcBef>
            </a:pPr>
            <a:r>
              <a:rPr lang="en-US" sz="4199" spc="138">
                <a:solidFill>
                  <a:srgbClr val="404041"/>
                </a:solidFill>
                <a:latin typeface="ニューセザンヌ（N仕様）"/>
                <a:ea typeface="ニューセザンヌ（N仕様）"/>
                <a:cs typeface="ニューセザンヌ（N仕様）"/>
                <a:sym typeface="ニューセザンヌ（N仕様）"/>
              </a:rPr>
              <a:t>DBにつなげる</a:t>
            </a:r>
          </a:p>
        </p:txBody>
      </p:sp>
      <p:sp>
        <p:nvSpPr>
          <p:cNvPr name="TextBox 11" id="11"/>
          <p:cNvSpPr txBox="true"/>
          <p:nvPr/>
        </p:nvSpPr>
        <p:spPr>
          <a:xfrm rot="0">
            <a:off x="4990852" y="5636170"/>
            <a:ext cx="8306296" cy="1175386"/>
          </a:xfrm>
          <a:prstGeom prst="rect">
            <a:avLst/>
          </a:prstGeom>
        </p:spPr>
        <p:txBody>
          <a:bodyPr anchor="t" rtlCol="false" tIns="0" lIns="0" bIns="0" rIns="0">
            <a:spAutoFit/>
          </a:bodyPr>
          <a:lstStyle/>
          <a:p>
            <a:pPr algn="ctr">
              <a:lnSpc>
                <a:spcPts val="6509"/>
              </a:lnSpc>
              <a:spcBef>
                <a:spcPct val="0"/>
              </a:spcBef>
            </a:pPr>
            <a:r>
              <a:rPr lang="en-US" sz="4199" spc="138">
                <a:solidFill>
                  <a:srgbClr val="404041"/>
                </a:solidFill>
                <a:latin typeface="ニューセザンヌ（N仕様）"/>
                <a:ea typeface="ニューセザンヌ（N仕様）"/>
                <a:cs typeface="ニューセザンヌ（N仕様）"/>
                <a:sym typeface="ニューセザンヌ（N仕様）"/>
              </a:rPr>
              <a:t>AIを活用した機能を作ってみたい</a:t>
            </a:r>
          </a:p>
        </p:txBody>
      </p:sp>
      <p:sp>
        <p:nvSpPr>
          <p:cNvPr name="TextBox 12" id="12"/>
          <p:cNvSpPr txBox="true"/>
          <p:nvPr/>
        </p:nvSpPr>
        <p:spPr>
          <a:xfrm rot="0">
            <a:off x="7491164" y="7306856"/>
            <a:ext cx="3305671" cy="1175386"/>
          </a:xfrm>
          <a:prstGeom prst="rect">
            <a:avLst/>
          </a:prstGeom>
        </p:spPr>
        <p:txBody>
          <a:bodyPr anchor="t" rtlCol="false" tIns="0" lIns="0" bIns="0" rIns="0">
            <a:spAutoFit/>
          </a:bodyPr>
          <a:lstStyle/>
          <a:p>
            <a:pPr algn="ctr">
              <a:lnSpc>
                <a:spcPts val="6509"/>
              </a:lnSpc>
              <a:spcBef>
                <a:spcPct val="0"/>
              </a:spcBef>
            </a:pPr>
            <a:r>
              <a:rPr lang="en-US" sz="4199" spc="138">
                <a:solidFill>
                  <a:srgbClr val="404041"/>
                </a:solidFill>
                <a:latin typeface="ニューセザンヌ（N仕様）"/>
                <a:ea typeface="ニューセザンヌ（N仕様）"/>
                <a:cs typeface="ニューセザンヌ（N仕様）"/>
                <a:sym typeface="ニューセザンヌ（N仕様）"/>
              </a:rPr>
              <a:t>ログイン機能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738343"/>
            <a:ext cx="19256783" cy="7435394"/>
            <a:chOff x="0" y="0"/>
            <a:chExt cx="6514023" cy="2515183"/>
          </a:xfrm>
        </p:grpSpPr>
        <p:sp>
          <p:nvSpPr>
            <p:cNvPr name="Freeform 3" id="3"/>
            <p:cNvSpPr/>
            <p:nvPr/>
          </p:nvSpPr>
          <p:spPr>
            <a:xfrm flipH="false" flipV="false" rot="0">
              <a:off x="0" y="0"/>
              <a:ext cx="6514023" cy="2515183"/>
            </a:xfrm>
            <a:custGeom>
              <a:avLst/>
              <a:gdLst/>
              <a:ahLst/>
              <a:cxnLst/>
              <a:rect r="r" b="b" t="t" l="l"/>
              <a:pathLst>
                <a:path h="2515183" w="6514023">
                  <a:moveTo>
                    <a:pt x="0" y="0"/>
                  </a:moveTo>
                  <a:lnTo>
                    <a:pt x="6514023" y="0"/>
                  </a:lnTo>
                  <a:lnTo>
                    <a:pt x="6514023" y="2515183"/>
                  </a:lnTo>
                  <a:lnTo>
                    <a:pt x="0" y="2515183"/>
                  </a:lnTo>
                  <a:close/>
                </a:path>
              </a:pathLst>
            </a:custGeom>
            <a:solidFill>
              <a:srgbClr val="FFFFFF">
                <a:alpha val="60000"/>
              </a:srgbClr>
            </a:solidFill>
          </p:spPr>
        </p:sp>
      </p:grpSp>
      <p:sp>
        <p:nvSpPr>
          <p:cNvPr name="Freeform 4" id="4"/>
          <p:cNvSpPr/>
          <p:nvPr/>
        </p:nvSpPr>
        <p:spPr>
          <a:xfrm flipH="false" flipV="false" rot="1492778">
            <a:off x="-907469" y="7983800"/>
            <a:ext cx="3815433" cy="2982523"/>
          </a:xfrm>
          <a:custGeom>
            <a:avLst/>
            <a:gdLst/>
            <a:ahLst/>
            <a:cxnLst/>
            <a:rect r="r" b="b" t="t" l="l"/>
            <a:pathLst>
              <a:path h="2982523" w="3815433">
                <a:moveTo>
                  <a:pt x="0" y="0"/>
                </a:moveTo>
                <a:lnTo>
                  <a:pt x="3815433" y="0"/>
                </a:lnTo>
                <a:lnTo>
                  <a:pt x="3815433" y="2982523"/>
                </a:lnTo>
                <a:lnTo>
                  <a:pt x="0" y="2982523"/>
                </a:lnTo>
                <a:lnTo>
                  <a:pt x="0" y="0"/>
                </a:lnTo>
                <a:close/>
              </a:path>
            </a:pathLst>
          </a:custGeom>
          <a:blipFill>
            <a:blip r:embed="rId2"/>
            <a:stretch>
              <a:fillRect l="0" t="-21579" r="0" b="-6346"/>
            </a:stretch>
          </a:blipFill>
        </p:spPr>
      </p:sp>
      <p:sp>
        <p:nvSpPr>
          <p:cNvPr name="Freeform 5" id="5"/>
          <p:cNvSpPr/>
          <p:nvPr/>
        </p:nvSpPr>
        <p:spPr>
          <a:xfrm flipH="false" flipV="false" rot="8628412">
            <a:off x="-1107822" y="-739566"/>
            <a:ext cx="8801345" cy="706573"/>
          </a:xfrm>
          <a:custGeom>
            <a:avLst/>
            <a:gdLst/>
            <a:ahLst/>
            <a:cxnLst/>
            <a:rect r="r" b="b" t="t" l="l"/>
            <a:pathLst>
              <a:path h="706573" w="8801345">
                <a:moveTo>
                  <a:pt x="0" y="0"/>
                </a:moveTo>
                <a:lnTo>
                  <a:pt x="8801346" y="0"/>
                </a:lnTo>
                <a:lnTo>
                  <a:pt x="8801346" y="706573"/>
                </a:lnTo>
                <a:lnTo>
                  <a:pt x="0" y="706573"/>
                </a:lnTo>
                <a:lnTo>
                  <a:pt x="0" y="0"/>
                </a:lnTo>
                <a:close/>
              </a:path>
            </a:pathLst>
          </a:custGeom>
          <a:blipFill>
            <a:blip r:embed="rId3"/>
            <a:stretch>
              <a:fillRect l="0" t="-157260" r="0" b="-988378"/>
            </a:stretch>
          </a:blipFill>
        </p:spPr>
      </p:sp>
      <p:grpSp>
        <p:nvGrpSpPr>
          <p:cNvPr name="Group 6" id="6"/>
          <p:cNvGrpSpPr/>
          <p:nvPr/>
        </p:nvGrpSpPr>
        <p:grpSpPr>
          <a:xfrm rot="0">
            <a:off x="15428156" y="-564137"/>
            <a:ext cx="3662287" cy="366227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7154992">
            <a:off x="13117727" y="8184209"/>
            <a:ext cx="8801345" cy="706573"/>
          </a:xfrm>
          <a:custGeom>
            <a:avLst/>
            <a:gdLst/>
            <a:ahLst/>
            <a:cxnLst/>
            <a:rect r="r" b="b" t="t" l="l"/>
            <a:pathLst>
              <a:path h="706573" w="8801345">
                <a:moveTo>
                  <a:pt x="0" y="0"/>
                </a:moveTo>
                <a:lnTo>
                  <a:pt x="8801345" y="0"/>
                </a:lnTo>
                <a:lnTo>
                  <a:pt x="8801345" y="706573"/>
                </a:lnTo>
                <a:lnTo>
                  <a:pt x="0" y="706573"/>
                </a:lnTo>
                <a:lnTo>
                  <a:pt x="0" y="0"/>
                </a:lnTo>
                <a:close/>
              </a:path>
            </a:pathLst>
          </a:custGeom>
          <a:blipFill>
            <a:blip r:embed="rId3"/>
            <a:stretch>
              <a:fillRect l="0" t="-157260" r="0" b="-988378"/>
            </a:stretch>
          </a:blipFill>
        </p:spPr>
      </p:sp>
      <p:sp>
        <p:nvSpPr>
          <p:cNvPr name="TextBox 9" id="9"/>
          <p:cNvSpPr txBox="true"/>
          <p:nvPr/>
        </p:nvSpPr>
        <p:spPr>
          <a:xfrm rot="0">
            <a:off x="2229947" y="1521157"/>
            <a:ext cx="2256726" cy="1409700"/>
          </a:xfrm>
          <a:prstGeom prst="rect">
            <a:avLst/>
          </a:prstGeom>
        </p:spPr>
        <p:txBody>
          <a:bodyPr anchor="t" rtlCol="false" tIns="0" lIns="0" bIns="0" rIns="0">
            <a:spAutoFit/>
          </a:bodyPr>
          <a:lstStyle/>
          <a:p>
            <a:pPr algn="ctr">
              <a:lnSpc>
                <a:spcPts val="6839"/>
              </a:lnSpc>
              <a:spcBef>
                <a:spcPct val="0"/>
              </a:spcBef>
            </a:pPr>
            <a:r>
              <a:rPr lang="en-US" sz="5699">
                <a:solidFill>
                  <a:srgbClr val="404041"/>
                </a:solidFill>
                <a:latin typeface="ニューセザンヌ（N仕様）"/>
                <a:ea typeface="ニューセザンヌ（N仕様）"/>
                <a:cs typeface="ニューセザンヌ（N仕様）"/>
                <a:sym typeface="ニューセザンヌ（N仕様）"/>
              </a:rPr>
              <a:t>まとめ</a:t>
            </a:r>
          </a:p>
        </p:txBody>
      </p:sp>
      <p:sp>
        <p:nvSpPr>
          <p:cNvPr name="TextBox 10" id="10"/>
          <p:cNvSpPr txBox="true"/>
          <p:nvPr/>
        </p:nvSpPr>
        <p:spPr>
          <a:xfrm rot="0">
            <a:off x="4389189" y="3391823"/>
            <a:ext cx="9509621" cy="1133475"/>
          </a:xfrm>
          <a:prstGeom prst="rect">
            <a:avLst/>
          </a:prstGeom>
        </p:spPr>
        <p:txBody>
          <a:bodyPr anchor="t" rtlCol="false" tIns="0" lIns="0" bIns="0" rIns="0">
            <a:spAutoFit/>
          </a:bodyPr>
          <a:lstStyle/>
          <a:p>
            <a:pPr algn="ctr">
              <a:lnSpc>
                <a:spcPts val="5520"/>
              </a:lnSpc>
              <a:spcBef>
                <a:spcPct val="0"/>
              </a:spcBef>
            </a:pPr>
            <a:r>
              <a:rPr lang="en-US" sz="4600">
                <a:solidFill>
                  <a:srgbClr val="404041"/>
                </a:solidFill>
                <a:latin typeface="ニューセザンヌ（N仕様）"/>
                <a:ea typeface="ニューセザンヌ（N仕様）"/>
                <a:cs typeface="ニューセザンヌ（N仕様）"/>
                <a:sym typeface="ニューセザンヌ（N仕様）"/>
              </a:rPr>
              <a:t>今回の開発でFlutterに興味を持てた</a:t>
            </a:r>
          </a:p>
        </p:txBody>
      </p:sp>
      <p:sp>
        <p:nvSpPr>
          <p:cNvPr name="TextBox 11" id="11"/>
          <p:cNvSpPr txBox="true"/>
          <p:nvPr/>
        </p:nvSpPr>
        <p:spPr>
          <a:xfrm rot="0">
            <a:off x="3886200" y="5420648"/>
            <a:ext cx="10515600" cy="1133475"/>
          </a:xfrm>
          <a:prstGeom prst="rect">
            <a:avLst/>
          </a:prstGeom>
        </p:spPr>
        <p:txBody>
          <a:bodyPr anchor="t" rtlCol="false" tIns="0" lIns="0" bIns="0" rIns="0">
            <a:spAutoFit/>
          </a:bodyPr>
          <a:lstStyle/>
          <a:p>
            <a:pPr algn="ctr">
              <a:lnSpc>
                <a:spcPts val="5520"/>
              </a:lnSpc>
              <a:spcBef>
                <a:spcPct val="0"/>
              </a:spcBef>
            </a:pPr>
            <a:r>
              <a:rPr lang="en-US" sz="4600">
                <a:solidFill>
                  <a:srgbClr val="404041"/>
                </a:solidFill>
                <a:latin typeface="ニューセザンヌ（N仕様）"/>
                <a:ea typeface="ニューセザンヌ（N仕様）"/>
                <a:cs typeface="ニューセザンヌ（N仕様）"/>
                <a:sym typeface="ニューセザンヌ（N仕様）"/>
              </a:rPr>
              <a:t>これからも勉強してみたいと思いました</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484392" y="1197826"/>
            <a:ext cx="19256783" cy="8060474"/>
            <a:chOff x="0" y="0"/>
            <a:chExt cx="6514023" cy="2726629"/>
          </a:xfrm>
        </p:grpSpPr>
        <p:sp>
          <p:nvSpPr>
            <p:cNvPr name="Freeform 3" id="3"/>
            <p:cNvSpPr/>
            <p:nvPr/>
          </p:nvSpPr>
          <p:spPr>
            <a:xfrm flipH="false" flipV="false" rot="0">
              <a:off x="0" y="0"/>
              <a:ext cx="6514023" cy="2726629"/>
            </a:xfrm>
            <a:custGeom>
              <a:avLst/>
              <a:gdLst/>
              <a:ahLst/>
              <a:cxnLst/>
              <a:rect r="r" b="b" t="t" l="l"/>
              <a:pathLst>
                <a:path h="2726629" w="6514023">
                  <a:moveTo>
                    <a:pt x="0" y="0"/>
                  </a:moveTo>
                  <a:lnTo>
                    <a:pt x="6514023" y="0"/>
                  </a:lnTo>
                  <a:lnTo>
                    <a:pt x="6514023" y="2726629"/>
                  </a:lnTo>
                  <a:lnTo>
                    <a:pt x="0" y="2726629"/>
                  </a:lnTo>
                  <a:close/>
                </a:path>
              </a:pathLst>
            </a:custGeom>
            <a:solidFill>
              <a:srgbClr val="FFFFFF">
                <a:alpha val="60000"/>
              </a:srgbClr>
            </a:solidFill>
          </p:spPr>
        </p:sp>
      </p:grpSp>
      <p:sp>
        <p:nvSpPr>
          <p:cNvPr name="TextBox 4" id="4"/>
          <p:cNvSpPr txBox="true"/>
          <p:nvPr/>
        </p:nvSpPr>
        <p:spPr>
          <a:xfrm rot="0">
            <a:off x="7505804" y="4187374"/>
            <a:ext cx="8564061" cy="1314450"/>
          </a:xfrm>
          <a:prstGeom prst="rect">
            <a:avLst/>
          </a:prstGeom>
        </p:spPr>
        <p:txBody>
          <a:bodyPr anchor="t" rtlCol="false" tIns="0" lIns="0" bIns="0" rIns="0">
            <a:spAutoFit/>
          </a:bodyPr>
          <a:lstStyle/>
          <a:p>
            <a:pPr algn="l">
              <a:lnSpc>
                <a:spcPts val="6750"/>
              </a:lnSpc>
            </a:pPr>
            <a:r>
              <a:rPr lang="en-US" sz="5000" spc="205">
                <a:solidFill>
                  <a:srgbClr val="404041"/>
                </a:solidFill>
                <a:latin typeface="ニューセザンヌ（N仕様）"/>
                <a:ea typeface="ニューセザンヌ（N仕様）"/>
                <a:cs typeface="ニューセザンヌ（N仕様）"/>
                <a:sym typeface="ニューセザンヌ（N仕様）"/>
              </a:rPr>
              <a:t>以上で終わります</a:t>
            </a:r>
          </a:p>
        </p:txBody>
      </p:sp>
      <p:sp>
        <p:nvSpPr>
          <p:cNvPr name="Freeform 5" id="5"/>
          <p:cNvSpPr/>
          <p:nvPr/>
        </p:nvSpPr>
        <p:spPr>
          <a:xfrm flipH="false" flipV="false" rot="-878525">
            <a:off x="1271545" y="4828131"/>
            <a:ext cx="2204635" cy="2204635"/>
          </a:xfrm>
          <a:custGeom>
            <a:avLst/>
            <a:gdLst/>
            <a:ahLst/>
            <a:cxnLst/>
            <a:rect r="r" b="b" t="t" l="l"/>
            <a:pathLst>
              <a:path h="2204635" w="2204635">
                <a:moveTo>
                  <a:pt x="0" y="0"/>
                </a:moveTo>
                <a:lnTo>
                  <a:pt x="2204635" y="0"/>
                </a:lnTo>
                <a:lnTo>
                  <a:pt x="2204635" y="2204635"/>
                </a:lnTo>
                <a:lnTo>
                  <a:pt x="0" y="2204635"/>
                </a:lnTo>
                <a:lnTo>
                  <a:pt x="0" y="0"/>
                </a:lnTo>
                <a:close/>
              </a:path>
            </a:pathLst>
          </a:custGeom>
          <a:blipFill>
            <a:blip r:embed="rId2"/>
            <a:stretch>
              <a:fillRect l="0" t="0" r="0" b="0"/>
            </a:stretch>
          </a:blipFill>
        </p:spPr>
      </p:sp>
      <p:sp>
        <p:nvSpPr>
          <p:cNvPr name="Freeform 6" id="6"/>
          <p:cNvSpPr/>
          <p:nvPr/>
        </p:nvSpPr>
        <p:spPr>
          <a:xfrm flipH="false" flipV="false" rot="1875656">
            <a:off x="3337289" y="7605612"/>
            <a:ext cx="2074322" cy="2868277"/>
          </a:xfrm>
          <a:custGeom>
            <a:avLst/>
            <a:gdLst/>
            <a:ahLst/>
            <a:cxnLst/>
            <a:rect r="r" b="b" t="t" l="l"/>
            <a:pathLst>
              <a:path h="2868277" w="2074322">
                <a:moveTo>
                  <a:pt x="0" y="0"/>
                </a:moveTo>
                <a:lnTo>
                  <a:pt x="2074321" y="0"/>
                </a:lnTo>
                <a:lnTo>
                  <a:pt x="2074321" y="2868277"/>
                </a:lnTo>
                <a:lnTo>
                  <a:pt x="0" y="2868277"/>
                </a:lnTo>
                <a:lnTo>
                  <a:pt x="0" y="0"/>
                </a:lnTo>
                <a:close/>
              </a:path>
            </a:pathLst>
          </a:custGeom>
          <a:blipFill>
            <a:blip r:embed="rId3"/>
            <a:stretch>
              <a:fillRect l="-19137" t="0" r="-19137" b="0"/>
            </a:stretch>
          </a:blipFill>
        </p:spPr>
      </p:sp>
      <p:grpSp>
        <p:nvGrpSpPr>
          <p:cNvPr name="Group 7" id="7"/>
          <p:cNvGrpSpPr/>
          <p:nvPr/>
        </p:nvGrpSpPr>
        <p:grpSpPr>
          <a:xfrm rot="0">
            <a:off x="1763549" y="-307171"/>
            <a:ext cx="3910950" cy="3910935"/>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DAGKgArqF5g</dc:identifier>
  <dcterms:modified xsi:type="dcterms:W3CDTF">2011-08-01T06:04:30Z</dcterms:modified>
  <cp:revision>1</cp:revision>
  <dc:title>Flutterでメモアプリ作ってみた</dc:title>
</cp:coreProperties>
</file>